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63" r:id="rId2"/>
    <p:sldId id="264" r:id="rId3"/>
    <p:sldId id="265" r:id="rId4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-72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CF07EB-FDDA-1941-9531-0615A6C7708F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C13DCC-8504-1F4E-97E1-E1F590BFF51F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34777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202BA7-D3F1-7343-98D0-963DE7F970FD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402298-365D-164F-BB14-C6611A010546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43828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74006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25591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559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2518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95551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33149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67729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9110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3911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68564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385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4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98611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2330825"/>
            <a:ext cx="8229600" cy="3466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0DB14-41FB-8F41-839A-D20E81DC8FF1}" type="datetimeFigureOut">
              <a:rPr lang="fr-FR" smtClean="0"/>
              <a:t>18/03/16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0621F-D693-AE4B-B59A-9FD78A1D21A7}" type="slidenum">
              <a:rPr lang="fr-FR" smtClean="0"/>
              <a:t>‹#›</a:t>
            </a:fld>
            <a:endParaRPr lang="fr-FR" dirty="0"/>
          </a:p>
        </p:txBody>
      </p:sp>
      <p:pic>
        <p:nvPicPr>
          <p:cNvPr id="8" name="Image 7" descr="AvRM_voiles_blanc_transparence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118" y="5641975"/>
            <a:ext cx="1270000" cy="1079500"/>
          </a:xfrm>
          <a:prstGeom prst="rect">
            <a:avLst/>
          </a:prstGeom>
        </p:spPr>
      </p:pic>
      <p:pic>
        <p:nvPicPr>
          <p:cNvPr id="7" name="Image 6" descr="AvRM_Banniere_blanche_HD sans voiles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686"/>
            <a:ext cx="9144000" cy="89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4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alphaModFix amt="33000"/>
          </a:blip>
          <a:stretch>
            <a:fillRect/>
          </a:stretch>
        </p:blipFill>
        <p:spPr>
          <a:xfrm>
            <a:off x="0" y="986118"/>
            <a:ext cx="9144000" cy="6099048"/>
          </a:xfrm>
          <a:prstGeom prst="rect">
            <a:avLst/>
          </a:prstGeom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04267"/>
          </a:xfrm>
        </p:spPr>
        <p:txBody>
          <a:bodyPr>
            <a:normAutofit/>
          </a:bodyPr>
          <a:lstStyle/>
          <a:p>
            <a:r>
              <a:rPr lang="fr-FR" dirty="0" smtClean="0"/>
              <a:t>Notion d’Abri : à apprécier en fonction du type de bateau et de la météo.</a:t>
            </a:r>
          </a:p>
          <a:p>
            <a:pPr marL="0" indent="0">
              <a:buNone/>
            </a:pPr>
            <a:r>
              <a:rPr lang="fr-FR" dirty="0" smtClean="0"/>
              <a:t>Pouvoir arriver et repartir sans assistance</a:t>
            </a:r>
          </a:p>
          <a:p>
            <a:r>
              <a:rPr lang="fr-FR" dirty="0" smtClean="0"/>
              <a:t>Veste de flottabilité  obligataire m</a:t>
            </a:r>
            <a:r>
              <a:rPr lang="fr-FR" dirty="0" smtClean="0"/>
              <a:t>ême sur les annexes</a:t>
            </a:r>
          </a:p>
          <a:p>
            <a:r>
              <a:rPr lang="fr-FR" dirty="0" smtClean="0"/>
              <a:t>Rappel sur la boule noire obligatoire lorsque la propulsion se fait au moteur.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Information</a:t>
            </a:r>
            <a:r>
              <a:rPr lang="fr-FR" dirty="0" smtClean="0"/>
              <a:t> </a:t>
            </a:r>
            <a:r>
              <a:rPr lang="fr-FR" smtClean="0"/>
              <a:t>règlementation à PLF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5745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alphaModFix amt="33000"/>
          </a:blip>
          <a:stretch>
            <a:fillRect/>
          </a:stretch>
        </p:blipFill>
        <p:spPr>
          <a:xfrm>
            <a:off x="0" y="986118"/>
            <a:ext cx="9144000" cy="6099048"/>
          </a:xfrm>
          <a:prstGeom prst="rect">
            <a:avLst/>
          </a:prstGeom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04267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Marquer les gilets avec le nom di navire et le n° d’immatriculation </a:t>
            </a:r>
          </a:p>
          <a:p>
            <a:pPr marL="0" indent="0">
              <a:buNone/>
            </a:pPr>
            <a:r>
              <a:rPr lang="fr-FR" dirty="0" smtClean="0"/>
              <a:t>Équiper les gilets avec une lampe avec déclanchement automatique au contact de l’eau (coût 15€)</a:t>
            </a:r>
          </a:p>
          <a:p>
            <a:r>
              <a:rPr lang="fr-FR" dirty="0" smtClean="0"/>
              <a:t>Marquage intérieur dans le bateau avec le nom et le n° d’immatriculation et éventuellement le  n° MMSI (au poste de pilotage) écriture d’1 cm minimum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Information</a:t>
            </a:r>
            <a:r>
              <a:rPr lang="fr-FR" dirty="0" smtClean="0"/>
              <a:t> </a:t>
            </a:r>
            <a:r>
              <a:rPr lang="fr-FR" dirty="0" smtClean="0"/>
              <a:t>sécurité en </a:t>
            </a:r>
            <a:r>
              <a:rPr lang="fr-FR" dirty="0" smtClean="0"/>
              <a:t>mer PLF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681894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alphaModFix amt="33000"/>
          </a:blip>
          <a:stretch>
            <a:fillRect/>
          </a:stretch>
        </p:blipFill>
        <p:spPr>
          <a:xfrm>
            <a:off x="0" y="986118"/>
            <a:ext cx="9144000" cy="6099048"/>
          </a:xfrm>
          <a:prstGeom prst="rect">
            <a:avLst/>
          </a:prstGeom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04267"/>
          </a:xfrm>
        </p:spPr>
        <p:txBody>
          <a:bodyPr>
            <a:normAutofit/>
          </a:bodyPr>
          <a:lstStyle/>
          <a:p>
            <a:r>
              <a:rPr lang="fr-FR" dirty="0" smtClean="0"/>
              <a:t>L’annexe en dehors des eaux nationales doit être immatriculée </a:t>
            </a:r>
            <a:r>
              <a:rPr lang="fr-FR" dirty="0" smtClean="0"/>
              <a:t>T</a:t>
            </a:r>
            <a:r>
              <a:rPr lang="fr-FR" dirty="0" smtClean="0"/>
              <a:t>/</a:t>
            </a:r>
            <a:r>
              <a:rPr lang="fr-FR" dirty="0" smtClean="0"/>
              <a:t>T</a:t>
            </a:r>
            <a:r>
              <a:rPr lang="fr-FR" dirty="0" smtClean="0"/>
              <a:t>  n° </a:t>
            </a:r>
            <a:r>
              <a:rPr lang="fr-FR" dirty="0" smtClean="0"/>
              <a:t>Immat</a:t>
            </a:r>
            <a:r>
              <a:rPr lang="fr-FR" dirty="0" smtClean="0"/>
              <a:t>.</a:t>
            </a:r>
          </a:p>
          <a:p>
            <a:r>
              <a:rPr lang="fr-FR" dirty="0" smtClean="0"/>
              <a:t>Interdiction de pêcher à partir d’une annexe à moins d’avoir une immatriculation propre.</a:t>
            </a:r>
          </a:p>
          <a:p>
            <a:r>
              <a:rPr lang="fr-FR" dirty="0" smtClean="0"/>
              <a:t>Une annexe peut s’éloigner au maximum à 300 m du navire amiral ou à 300 m de la côte ou d’un abri. ( donc on peut mouiller au maximum à 600 m des côtes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Information</a:t>
            </a:r>
            <a:r>
              <a:rPr lang="fr-FR" dirty="0" smtClean="0"/>
              <a:t> </a:t>
            </a:r>
            <a:r>
              <a:rPr lang="fr-FR" dirty="0" smtClean="0"/>
              <a:t>sécurité en </a:t>
            </a:r>
            <a:r>
              <a:rPr lang="fr-FR" dirty="0" smtClean="0"/>
              <a:t>mer PLF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681894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11289</TotalTime>
  <Words>166</Words>
  <Application>Microsoft Macintosh PowerPoint</Application>
  <PresentationFormat>Présentation à l'écran (4:3)</PresentationFormat>
  <Paragraphs>13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Information règlementation à PLF</vt:lpstr>
      <vt:lpstr>Information sécurité en mer PLF</vt:lpstr>
      <vt:lpstr>Information sécurité en mer PLF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</dc:creator>
  <cp:lastModifiedBy>Didier</cp:lastModifiedBy>
  <cp:revision>17</cp:revision>
  <dcterms:created xsi:type="dcterms:W3CDTF">2016-02-07T16:09:07Z</dcterms:created>
  <dcterms:modified xsi:type="dcterms:W3CDTF">2016-03-18T17:00:04Z</dcterms:modified>
</cp:coreProperties>
</file>